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666698" y="4137021"/>
            <a:ext cx="9810040" cy="2555234"/>
            <a:chOff x="500024" y="4137021"/>
            <a:chExt cx="8643976" cy="2555234"/>
          </a:xfrm>
        </p:grpSpPr>
        <p:sp>
          <p:nvSpPr>
            <p:cNvPr id="11" name=""/>
            <p:cNvSpPr/>
            <p:nvPr/>
          </p:nvSpPr>
          <p:spPr>
            <a:xfrm>
              <a:off x="2208042" y="4143150"/>
              <a:ext cx="6935958" cy="2410050"/>
            </a:xfrm>
            <a:custGeom>
              <a:avLst/>
              <a:gd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63000"/>
                  </a:schemeClr>
                </a:gs>
                <a:gs pos="50000">
                  <a:schemeClr val="bg1">
                    <a:lumMod val="85000"/>
                  </a:schemeClr>
                </a:gs>
                <a:gs pos="72000">
                  <a:schemeClr val="bg1">
                    <a:lumMod val="85000"/>
                    <a:alpha val="15000"/>
                  </a:schemeClr>
                </a:gs>
                <a:gs pos="89000">
                  <a:schemeClr val="bg1">
                    <a:lumMod val="75000"/>
                    <a:alpha val="5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>
              <a:off x="642910" y="4143380"/>
              <a:ext cx="8501090" cy="2500330"/>
            </a:xfrm>
            <a:custGeom>
              <a:avLst/>
              <a:gd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88000"/>
                  </a:schemeClr>
                </a:gs>
                <a:gs pos="50000">
                  <a:schemeClr val="bg2"/>
                </a:gs>
                <a:gs pos="72000">
                  <a:schemeClr val="bg2">
                    <a:alpha val="85000"/>
                  </a:schemeClr>
                </a:gs>
                <a:gs pos="8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500024" y="4137021"/>
              <a:ext cx="6189832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37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7" name=""/>
          <p:cNvGrpSpPr/>
          <p:nvPr/>
        </p:nvGrpSpPr>
        <p:grpSpPr>
          <a:xfrm rot="0">
            <a:off x="4572000" y="0"/>
            <a:ext cx="7619998" cy="2032001"/>
            <a:chOff x="3419856" y="0"/>
            <a:chExt cx="8772142" cy="2032001"/>
          </a:xfrm>
        </p:grpSpPr>
        <p:sp>
          <p:nvSpPr>
            <p:cNvPr id="14" name=""/>
            <p:cNvSpPr/>
            <p:nvPr/>
          </p:nvSpPr>
          <p:spPr>
            <a:xfrm>
              <a:off x="4233299" y="428605"/>
              <a:ext cx="7958699" cy="1603396"/>
            </a:xfrm>
            <a:custGeom>
              <a:avLst/>
              <a:gd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69000"/>
                  </a:schemeClr>
                </a:gs>
                <a:gs pos="89000">
                  <a:schemeClr val="bg2">
                    <a:lumMod val="40000"/>
                    <a:lumOff val="60000"/>
                    <a:alpha val="3300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"/>
            <p:cNvSpPr/>
            <p:nvPr/>
          </p:nvSpPr>
          <p:spPr>
            <a:xfrm>
              <a:off x="3419856" y="0"/>
              <a:ext cx="8295934" cy="1928802"/>
            </a:xfrm>
            <a:custGeom>
              <a:avLst/>
              <a:gd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828799" y="2571744"/>
            <a:ext cx="9982239" cy="957706"/>
          </a:xfrm>
        </p:spPr>
        <p:txBody>
          <a:bodyPr/>
          <a:lstStyle>
            <a:lvl1pPr algn="l">
              <a:defRPr sz="5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828799" y="3539218"/>
            <a:ext cx="9982239" cy="57150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B13F3C7D-C44F-4366-82B1-4C4A2D50ED83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6" name="" descr="라인.png"/>
          <p:cNvPicPr>
            <a:picLocks noChangeAspect="1"/>
          </p:cNvPicPr>
          <p:nvPr/>
        </p:nvPicPr>
        <p:blipFill rotWithShape="1">
          <a:blip r:embed="rId2">
            <a:alphaModFix/>
            <a:lum contrast="20000"/>
          </a:blip>
          <a:stretch>
            <a:fillRect/>
          </a:stretch>
        </p:blipFill>
        <p:spPr>
          <a:xfrm flipV="1">
            <a:off x="0" y="0"/>
            <a:ext cx="5571718" cy="263433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 flipH="1" flipV="1">
            <a:off x="0" y="4183081"/>
            <a:ext cx="9756648" cy="2032001"/>
            <a:chOff x="0" y="0"/>
            <a:chExt cx="9144000" cy="2032001"/>
          </a:xfrm>
        </p:grpSpPr>
        <p:sp>
          <p:nvSpPr>
            <p:cNvPr id="8" name=""/>
            <p:cNvSpPr/>
            <p:nvPr/>
          </p:nvSpPr>
          <p:spPr>
            <a:xfrm>
              <a:off x="714348" y="428605"/>
              <a:ext cx="8429652" cy="1603396"/>
            </a:xfrm>
            <a:custGeom>
              <a:avLst/>
              <a:gd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 flip="none" rotWithShape="1">
              <a:gsLst>
                <a:gs pos="60000">
                  <a:schemeClr val="bg2">
                    <a:alpha val="58000"/>
                  </a:schemeClr>
                </a:gs>
                <a:gs pos="1500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2">
                    <a:lumMod val="60000"/>
                    <a:lumOff val="40000"/>
                    <a:alpha val="7400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>
              <a:off x="0" y="0"/>
              <a:ext cx="8786842" cy="1928802"/>
            </a:xfrm>
            <a:custGeom>
              <a:avLst/>
              <a:gd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61000">
                  <a:schemeClr val="bg1">
                    <a:lumMod val="85000"/>
                    <a:alpha val="31000"/>
                  </a:schemeClr>
                </a:gs>
                <a:gs pos="50000">
                  <a:schemeClr val="bg1">
                    <a:lumMod val="85000"/>
                    <a:alpha val="12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2" name=""/>
          <p:cNvGrpSpPr/>
          <p:nvPr/>
        </p:nvGrpSpPr>
        <p:grpSpPr>
          <a:xfrm rot="0" flipH="1">
            <a:off x="0" y="0"/>
            <a:ext cx="9396604" cy="2032001"/>
            <a:chOff x="0" y="0"/>
            <a:chExt cx="9144000" cy="2032001"/>
          </a:xfrm>
        </p:grpSpPr>
        <p:sp>
          <p:nvSpPr>
            <p:cNvPr id="13" name=""/>
            <p:cNvSpPr/>
            <p:nvPr/>
          </p:nvSpPr>
          <p:spPr>
            <a:xfrm>
              <a:off x="714348" y="428605"/>
              <a:ext cx="8429652" cy="1603396"/>
            </a:xfrm>
            <a:custGeom>
              <a:avLst/>
              <a:gd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69000"/>
                  </a:schemeClr>
                </a:gs>
                <a:gs pos="89000">
                  <a:schemeClr val="bg2">
                    <a:lumMod val="40000"/>
                    <a:lumOff val="60000"/>
                    <a:alpha val="3300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"/>
            <p:cNvSpPr/>
            <p:nvPr/>
          </p:nvSpPr>
          <p:spPr>
            <a:xfrm>
              <a:off x="0" y="0"/>
              <a:ext cx="8786842" cy="1928802"/>
            </a:xfrm>
            <a:custGeom>
              <a:avLst/>
              <a:gd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428868"/>
            <a:ext cx="11531599" cy="1470025"/>
          </a:xfrm>
        </p:spPr>
        <p:txBody>
          <a:bodyPr/>
          <a:lstStyle>
            <a:lvl1pPr algn="ctr">
              <a:defRPr sz="5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52BC57F3-9C61-4DD8-BC82-791510D19AD4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5" name="" descr="라인.png"/>
          <p:cNvPicPr>
            <a:picLocks noChangeAspect="1"/>
          </p:cNvPicPr>
          <p:nvPr/>
        </p:nvPicPr>
        <p:blipFill rotWithShape="1">
          <a:blip r:embed="rId2">
            <a:alphaModFix/>
            <a:lum contrast="20000"/>
          </a:blip>
          <a:stretch>
            <a:fillRect/>
          </a:stretch>
        </p:blipFill>
        <p:spPr>
          <a:xfrm flipH="1" flipV="1">
            <a:off x="6588252" y="0"/>
            <a:ext cx="5603746" cy="263433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라인.png"/>
          <p:cNvPicPr>
            <a:picLocks noChangeAspect="1"/>
          </p:cNvPicPr>
          <p:nvPr/>
        </p:nvPicPr>
        <p:blipFill rotWithShape="1">
          <a:blip r:embed="rId2">
            <a:alphaModFix/>
            <a:lum contrast="20000"/>
          </a:blip>
          <a:stretch>
            <a:fillRect/>
          </a:stretch>
        </p:blipFill>
        <p:spPr>
          <a:xfrm rot="16200000" flipH="1" flipV="1">
            <a:off x="-1080516" y="1080571"/>
            <a:ext cx="5148943" cy="2987693"/>
          </a:xfrm>
          <a:prstGeom prst="rect">
            <a:avLst/>
          </a:prstGeom>
        </p:spPr>
      </p:pic>
      <p:grpSp>
        <p:nvGrpSpPr>
          <p:cNvPr id="8" name=""/>
          <p:cNvGrpSpPr/>
          <p:nvPr/>
        </p:nvGrpSpPr>
        <p:grpSpPr>
          <a:xfrm rot="0">
            <a:off x="4427981" y="1"/>
            <a:ext cx="7764016" cy="1357298"/>
            <a:chOff x="0" y="0"/>
            <a:chExt cx="9144000" cy="2032001"/>
          </a:xfrm>
        </p:grpSpPr>
        <p:sp>
          <p:nvSpPr>
            <p:cNvPr id="9" name=""/>
            <p:cNvSpPr/>
            <p:nvPr/>
          </p:nvSpPr>
          <p:spPr>
            <a:xfrm>
              <a:off x="714348" y="428605"/>
              <a:ext cx="8429652" cy="1603396"/>
            </a:xfrm>
            <a:custGeom>
              <a:avLst/>
              <a:gd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28000"/>
                  </a:schemeClr>
                </a:gs>
                <a:gs pos="19000">
                  <a:schemeClr val="bg2">
                    <a:alpha val="28000"/>
                  </a:schemeClr>
                </a:gs>
                <a:gs pos="46000">
                  <a:schemeClr val="bg2">
                    <a:lumMod val="60000"/>
                    <a:lumOff val="40000"/>
                    <a:alpha val="4000"/>
                  </a:schemeClr>
                </a:gs>
                <a:gs pos="72000">
                  <a:schemeClr val="bg2">
                    <a:lumMod val="60000"/>
                    <a:lumOff val="40000"/>
                    <a:alpha val="5000"/>
                  </a:schemeClr>
                </a:gs>
                <a:gs pos="89000">
                  <a:schemeClr val="bg2">
                    <a:lumMod val="40000"/>
                    <a:lumOff val="60000"/>
                    <a:alpha val="1200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0" y="0"/>
              <a:ext cx="8786842" cy="1928802"/>
            </a:xfrm>
            <a:custGeom>
              <a:avLst/>
              <a:gd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39000"/>
                  </a:schemeClr>
                </a:gs>
                <a:gs pos="50000">
                  <a:schemeClr val="bg1">
                    <a:lumMod val="85000"/>
                    <a:alpha val="5000"/>
                  </a:schemeClr>
                </a:gs>
                <a:gs pos="72000">
                  <a:schemeClr val="bg1">
                    <a:lumMod val="85000"/>
                    <a:alpha val="24000"/>
                  </a:schemeClr>
                </a:gs>
                <a:gs pos="89000">
                  <a:schemeClr val="bg1">
                    <a:lumMod val="75000"/>
                    <a:alpha val="6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1" name=""/>
          <p:cNvGrpSpPr/>
          <p:nvPr/>
        </p:nvGrpSpPr>
        <p:grpSpPr>
          <a:xfrm rot="0" flipH="1">
            <a:off x="4355973" y="4071944"/>
            <a:ext cx="7550317" cy="2600696"/>
            <a:chOff x="500024" y="4137021"/>
            <a:chExt cx="8643976" cy="2555234"/>
          </a:xfrm>
        </p:grpSpPr>
        <p:sp>
          <p:nvSpPr>
            <p:cNvPr id="15" name=""/>
            <p:cNvSpPr/>
            <p:nvPr/>
          </p:nvSpPr>
          <p:spPr>
            <a:xfrm>
              <a:off x="2208042" y="4143150"/>
              <a:ext cx="6935958" cy="2410050"/>
            </a:xfrm>
            <a:custGeom>
              <a:avLst/>
              <a:gd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63000"/>
                  </a:schemeClr>
                </a:gs>
                <a:gs pos="50000">
                  <a:schemeClr val="bg1">
                    <a:lumMod val="85000"/>
                  </a:schemeClr>
                </a:gs>
                <a:gs pos="72000">
                  <a:schemeClr val="bg1">
                    <a:lumMod val="85000"/>
                    <a:alpha val="15000"/>
                  </a:schemeClr>
                </a:gs>
                <a:gs pos="89000">
                  <a:schemeClr val="bg1">
                    <a:lumMod val="75000"/>
                    <a:alpha val="50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"/>
            <p:cNvSpPr/>
            <p:nvPr/>
          </p:nvSpPr>
          <p:spPr>
            <a:xfrm>
              <a:off x="642910" y="4143380"/>
              <a:ext cx="8501090" cy="2500330"/>
            </a:xfrm>
            <a:custGeom>
              <a:avLst/>
              <a:gd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alpha val="58000"/>
                  </a:schemeClr>
                </a:gs>
                <a:gs pos="72000">
                  <a:schemeClr val="bg2">
                    <a:alpha val="40000"/>
                  </a:schemeClr>
                </a:gs>
                <a:gs pos="89000">
                  <a:schemeClr val="bg2">
                    <a:lumMod val="60000"/>
                    <a:lumOff val="40000"/>
                    <a:alpha val="38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"/>
            <p:cNvSpPr/>
            <p:nvPr/>
          </p:nvSpPr>
          <p:spPr>
            <a:xfrm>
              <a:off x="500024" y="4137021"/>
              <a:ext cx="6189832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14000"/>
                    </a:schemeClr>
                  </a:gs>
                  <a:gs pos="50000">
                    <a:schemeClr val="accent1">
                      <a:lumMod val="40000"/>
                      <a:lumOff val="60000"/>
                      <a:alpha val="52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34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666975" y="1428736"/>
            <a:ext cx="8191557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7" name=""/>
          <p:cNvSpPr>
            <a:spLocks noGrp="1"/>
          </p:cNvSpPr>
          <p:nvPr>
            <p:ph type="body" sz="quarter" idx="14"/>
          </p:nvPr>
        </p:nvSpPr>
        <p:spPr>
          <a:xfrm>
            <a:off x="2666975" y="2643188"/>
            <a:ext cx="8191557" cy="32861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BB672A5-5BAE-46CA-A956-0A74255F87A1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" descr="라인.png"/>
          <p:cNvPicPr>
            <a:picLocks noChangeAspect="1"/>
          </p:cNvPicPr>
          <p:nvPr/>
        </p:nvPicPr>
        <p:blipFill rotWithShape="1">
          <a:blip r:embed="rId2">
            <a:alphaModFix/>
            <a:lum contrast="20000"/>
          </a:blip>
          <a:stretch>
            <a:fillRect/>
          </a:stretch>
        </p:blipFill>
        <p:spPr>
          <a:xfrm rot="16200000" flipH="1" flipV="1">
            <a:off x="-936118" y="936173"/>
            <a:ext cx="5148943" cy="3276489"/>
          </a:xfrm>
          <a:prstGeom prst="rect">
            <a:avLst/>
          </a:prstGeom>
        </p:spPr>
      </p:pic>
      <p:grpSp>
        <p:nvGrpSpPr>
          <p:cNvPr id="7" name=""/>
          <p:cNvGrpSpPr/>
          <p:nvPr/>
        </p:nvGrpSpPr>
        <p:grpSpPr>
          <a:xfrm rot="16200000">
            <a:off x="9109263" y="1124017"/>
            <a:ext cx="4500484" cy="1333477"/>
            <a:chOff x="4643516" y="1"/>
            <a:chExt cx="4500484" cy="1000108"/>
          </a:xfrm>
        </p:grpSpPr>
        <p:sp>
          <p:nvSpPr>
            <p:cNvPr id="8" name="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004BE92F-BAFE-4705-AE57-F7ACE4712A3E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6FDB3C7-5054-4286-85C3-4F59C1C046CC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810B068-B361-4947-BC31-3FFBE4975B8E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"/>
          <p:cNvGrpSpPr/>
          <p:nvPr/>
        </p:nvGrpSpPr>
        <p:grpSpPr>
          <a:xfrm rot="0">
            <a:off x="380959" y="4013206"/>
            <a:ext cx="6855374" cy="2555234"/>
            <a:chOff x="380959" y="4013206"/>
            <a:chExt cx="9048784" cy="2555234"/>
          </a:xfrm>
        </p:grpSpPr>
        <p:sp>
          <p:nvSpPr>
            <p:cNvPr id="8" name=""/>
            <p:cNvSpPr/>
            <p:nvPr/>
          </p:nvSpPr>
          <p:spPr>
            <a:xfrm>
              <a:off x="2168966" y="4019335"/>
              <a:ext cx="7260777" cy="2410050"/>
            </a:xfrm>
            <a:custGeom>
              <a:avLst/>
              <a:gd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34000"/>
                  </a:schemeClr>
                </a:gs>
                <a:gs pos="50000">
                  <a:schemeClr val="bg1">
                    <a:lumMod val="85000"/>
                    <a:alpha val="26000"/>
                  </a:schemeClr>
                </a:gs>
                <a:gs pos="72000">
                  <a:schemeClr val="bg1">
                    <a:lumMod val="85000"/>
                    <a:alpha val="2000"/>
                  </a:schemeClr>
                </a:gs>
                <a:gs pos="89000">
                  <a:schemeClr val="bg1">
                    <a:lumMod val="75000"/>
                    <a:alpha val="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380959" y="4013206"/>
              <a:ext cx="6479709" cy="2555234"/>
            </a:xfrm>
            <a:custGeom>
              <a:avLst/>
              <a:gdLst>
                <a:gd name="connsiteX0" fmla="*/ 0 w 9958422"/>
                <a:gd name="connsiteY0" fmla="*/ 1244600 h 2489200"/>
                <a:gd name="connsiteX1" fmla="*/ 3771763 w 9958422"/>
                <a:gd name="connsiteY1" fmla="*/ 37155 h 2489200"/>
                <a:gd name="connsiteX2" fmla="*/ 4979213 w 9958422"/>
                <a:gd name="connsiteY2" fmla="*/ 6 h 2489200"/>
                <a:gd name="connsiteX3" fmla="*/ 6186666 w 9958422"/>
                <a:gd name="connsiteY3" fmla="*/ 37155 h 2489200"/>
                <a:gd name="connsiteX4" fmla="*/ 9958423 w 9958422"/>
                <a:gd name="connsiteY4" fmla="*/ 1244614 h 2489200"/>
                <a:gd name="connsiteX5" fmla="*/ 6186662 w 9958422"/>
                <a:gd name="connsiteY5" fmla="*/ 2452065 h 2489200"/>
                <a:gd name="connsiteX6" fmla="*/ 4979211 w 9958422"/>
                <a:gd name="connsiteY6" fmla="*/ 2489214 h 2489200"/>
                <a:gd name="connsiteX7" fmla="*/ 3771759 w 9958422"/>
                <a:gd name="connsiteY7" fmla="*/ 2452065 h 2489200"/>
                <a:gd name="connsiteX8" fmla="*/ 1 w 9958422"/>
                <a:gd name="connsiteY8" fmla="*/ 1244608 h 2489200"/>
                <a:gd name="connsiteX9" fmla="*/ 0 w 9958422"/>
                <a:gd name="connsiteY9" fmla="*/ 1244600 h 2489200"/>
                <a:gd name="connsiteX0" fmla="*/ 6186672 w 10049873"/>
                <a:gd name="connsiteY0" fmla="*/ 2452059 h 2489208"/>
                <a:gd name="connsiteX1" fmla="*/ 4979221 w 10049873"/>
                <a:gd name="connsiteY1" fmla="*/ 2489208 h 2489208"/>
                <a:gd name="connsiteX2" fmla="*/ 3771769 w 10049873"/>
                <a:gd name="connsiteY2" fmla="*/ 2452059 h 2489208"/>
                <a:gd name="connsiteX3" fmla="*/ 11 w 10049873"/>
                <a:gd name="connsiteY3" fmla="*/ 1244602 h 2489208"/>
                <a:gd name="connsiteX4" fmla="*/ 10 w 10049873"/>
                <a:gd name="connsiteY4" fmla="*/ 1244594 h 2489208"/>
                <a:gd name="connsiteX5" fmla="*/ 3771773 w 10049873"/>
                <a:gd name="connsiteY5" fmla="*/ 37149 h 2489208"/>
                <a:gd name="connsiteX6" fmla="*/ 4979223 w 10049873"/>
                <a:gd name="connsiteY6" fmla="*/ 0 h 2489208"/>
                <a:gd name="connsiteX7" fmla="*/ 6186676 w 10049873"/>
                <a:gd name="connsiteY7" fmla="*/ 37149 h 2489208"/>
                <a:gd name="connsiteX8" fmla="*/ 10049873 w 10049873"/>
                <a:gd name="connsiteY8" fmla="*/ 1336048 h 2489208"/>
                <a:gd name="connsiteX0" fmla="*/ 6186672 w 6186676"/>
                <a:gd name="connsiteY0" fmla="*/ 2452059 h 2489208"/>
                <a:gd name="connsiteX1" fmla="*/ 4979221 w 6186676"/>
                <a:gd name="connsiteY1" fmla="*/ 2489208 h 2489208"/>
                <a:gd name="connsiteX2" fmla="*/ 3771769 w 6186676"/>
                <a:gd name="connsiteY2" fmla="*/ 2452059 h 2489208"/>
                <a:gd name="connsiteX3" fmla="*/ 11 w 6186676"/>
                <a:gd name="connsiteY3" fmla="*/ 1244602 h 2489208"/>
                <a:gd name="connsiteX4" fmla="*/ 10 w 6186676"/>
                <a:gd name="connsiteY4" fmla="*/ 1244594 h 2489208"/>
                <a:gd name="connsiteX5" fmla="*/ 3771773 w 6186676"/>
                <a:gd name="connsiteY5" fmla="*/ 37149 h 2489208"/>
                <a:gd name="connsiteX6" fmla="*/ 4979223 w 6186676"/>
                <a:gd name="connsiteY6" fmla="*/ 0 h 2489208"/>
                <a:gd name="connsiteX7" fmla="*/ 6186676 w 6186676"/>
                <a:gd name="connsiteY7" fmla="*/ 37149 h 2489208"/>
                <a:gd name="connsiteX0" fmla="*/ 6186672 w 6186672"/>
                <a:gd name="connsiteY0" fmla="*/ 2452059 h 2489208"/>
                <a:gd name="connsiteX1" fmla="*/ 4979221 w 6186672"/>
                <a:gd name="connsiteY1" fmla="*/ 2489208 h 2489208"/>
                <a:gd name="connsiteX2" fmla="*/ 3771769 w 6186672"/>
                <a:gd name="connsiteY2" fmla="*/ 2452059 h 2489208"/>
                <a:gd name="connsiteX3" fmla="*/ 11 w 6186672"/>
                <a:gd name="connsiteY3" fmla="*/ 1244602 h 2489208"/>
                <a:gd name="connsiteX4" fmla="*/ 10 w 6186672"/>
                <a:gd name="connsiteY4" fmla="*/ 1244594 h 2489208"/>
                <a:gd name="connsiteX5" fmla="*/ 3771773 w 6186672"/>
                <a:gd name="connsiteY5" fmla="*/ 37149 h 2489208"/>
                <a:gd name="connsiteX6" fmla="*/ 4979223 w 6186672"/>
                <a:gd name="connsiteY6" fmla="*/ 0 h 2489208"/>
                <a:gd name="connsiteX0" fmla="*/ 6189832 w 6189832"/>
                <a:gd name="connsiteY0" fmla="*/ 2501249 h 2525922"/>
                <a:gd name="connsiteX1" fmla="*/ 4979221 w 6189832"/>
                <a:gd name="connsiteY1" fmla="*/ 2489208 h 2525922"/>
                <a:gd name="connsiteX2" fmla="*/ 3771769 w 6189832"/>
                <a:gd name="connsiteY2" fmla="*/ 2452059 h 2525922"/>
                <a:gd name="connsiteX3" fmla="*/ 11 w 6189832"/>
                <a:gd name="connsiteY3" fmla="*/ 1244602 h 2525922"/>
                <a:gd name="connsiteX4" fmla="*/ 10 w 6189832"/>
                <a:gd name="connsiteY4" fmla="*/ 1244594 h 2525922"/>
                <a:gd name="connsiteX5" fmla="*/ 3771773 w 6189832"/>
                <a:gd name="connsiteY5" fmla="*/ 37149 h 2525922"/>
                <a:gd name="connsiteX6" fmla="*/ 4979223 w 6189832"/>
                <a:gd name="connsiteY6" fmla="*/ 0 h 2525922"/>
                <a:gd name="connsiteX0" fmla="*/ 6189832 w 6189832"/>
                <a:gd name="connsiteY0" fmla="*/ 2501249 h 2501249"/>
                <a:gd name="connsiteX1" fmla="*/ 4979221 w 6189832"/>
                <a:gd name="connsiteY1" fmla="*/ 2489208 h 2501249"/>
                <a:gd name="connsiteX2" fmla="*/ 3771769 w 6189832"/>
                <a:gd name="connsiteY2" fmla="*/ 2452059 h 2501249"/>
                <a:gd name="connsiteX3" fmla="*/ 11 w 6189832"/>
                <a:gd name="connsiteY3" fmla="*/ 1244602 h 2501249"/>
                <a:gd name="connsiteX4" fmla="*/ 10 w 6189832"/>
                <a:gd name="connsiteY4" fmla="*/ 1244594 h 2501249"/>
                <a:gd name="connsiteX5" fmla="*/ 3771773 w 6189832"/>
                <a:gd name="connsiteY5" fmla="*/ 37149 h 2501249"/>
                <a:gd name="connsiteX6" fmla="*/ 4979223 w 6189832"/>
                <a:gd name="connsiteY6" fmla="*/ 0 h 250124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  <a:gd name="connsiteX0" fmla="*/ 6189832 w 6189832"/>
                <a:gd name="connsiteY0" fmla="*/ 2555229 h 2555229"/>
                <a:gd name="connsiteX1" fmla="*/ 4979221 w 6189832"/>
                <a:gd name="connsiteY1" fmla="*/ 2543188 h 2555229"/>
                <a:gd name="connsiteX2" fmla="*/ 3771769 w 6189832"/>
                <a:gd name="connsiteY2" fmla="*/ 2506039 h 2555229"/>
                <a:gd name="connsiteX3" fmla="*/ 11 w 6189832"/>
                <a:gd name="connsiteY3" fmla="*/ 1298582 h 2555229"/>
                <a:gd name="connsiteX4" fmla="*/ 10 w 6189832"/>
                <a:gd name="connsiteY4" fmla="*/ 1298574 h 2555229"/>
                <a:gd name="connsiteX5" fmla="*/ 3771773 w 6189832"/>
                <a:gd name="connsiteY5" fmla="*/ 91129 h 2555229"/>
                <a:gd name="connsiteX6" fmla="*/ 4964929 w 6189832"/>
                <a:gd name="connsiteY6" fmla="*/ 0 h 25552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89832" h="2555229">
                  <a:moveTo>
                    <a:pt x="6189832" y="2555229"/>
                  </a:moveTo>
                  <a:lnTo>
                    <a:pt x="4979221" y="2543188"/>
                  </a:lnTo>
                  <a:cubicBezTo>
                    <a:pt x="4576211" y="2534990"/>
                    <a:pt x="4166665" y="2530712"/>
                    <a:pt x="3771769" y="2506039"/>
                  </a:cubicBezTo>
                  <a:cubicBezTo>
                    <a:pt x="1555091" y="2367542"/>
                    <a:pt x="0" y="1869709"/>
                    <a:pt x="11" y="1298582"/>
                  </a:cubicBezTo>
                  <a:cubicBezTo>
                    <a:pt x="11" y="1298579"/>
                    <a:pt x="10" y="1298577"/>
                    <a:pt x="10" y="1298574"/>
                  </a:cubicBezTo>
                  <a:cubicBezTo>
                    <a:pt x="21" y="727451"/>
                    <a:pt x="1555109" y="229625"/>
                    <a:pt x="3771773" y="91129"/>
                  </a:cubicBezTo>
                  <a:cubicBezTo>
                    <a:pt x="4166669" y="66456"/>
                    <a:pt x="4515018" y="47620"/>
                    <a:pt x="4964929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20000"/>
                      <a:lumOff val="80000"/>
                      <a:alpha val="5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>
              <a:off x="530537" y="4019565"/>
              <a:ext cx="8899206" cy="2500330"/>
            </a:xfrm>
            <a:custGeom>
              <a:avLst/>
              <a:gdLst/>
              <a:cxnLst>
                <a:cxn ang="0">
                  <a:pos x="2756" y="8"/>
                </a:cxn>
                <a:cxn ang="0">
                  <a:pos x="2212" y="48"/>
                </a:cxn>
                <a:cxn ang="0">
                  <a:pos x="1574" y="118"/>
                </a:cxn>
                <a:cxn ang="0">
                  <a:pos x="1172" y="176"/>
                </a:cxn>
                <a:cxn ang="0">
                  <a:pos x="786" y="248"/>
                </a:cxn>
                <a:cxn ang="0">
                  <a:pos x="450" y="334"/>
                </a:cxn>
                <a:cxn ang="0">
                  <a:pos x="266" y="402"/>
                </a:cxn>
                <a:cxn ang="0">
                  <a:pos x="154" y="456"/>
                </a:cxn>
                <a:cxn ang="0">
                  <a:pos x="72" y="516"/>
                </a:cxn>
                <a:cxn ang="0">
                  <a:pos x="18" y="580"/>
                </a:cxn>
                <a:cxn ang="0">
                  <a:pos x="0" y="648"/>
                </a:cxn>
                <a:cxn ang="0">
                  <a:pos x="8" y="704"/>
                </a:cxn>
                <a:cxn ang="0">
                  <a:pos x="50" y="784"/>
                </a:cxn>
                <a:cxn ang="0">
                  <a:pos x="126" y="856"/>
                </a:cxn>
                <a:cxn ang="0">
                  <a:pos x="232" y="922"/>
                </a:cxn>
                <a:cxn ang="0">
                  <a:pos x="368" y="984"/>
                </a:cxn>
                <a:cxn ang="0">
                  <a:pos x="528" y="1038"/>
                </a:cxn>
                <a:cxn ang="0">
                  <a:pos x="712" y="1088"/>
                </a:cxn>
                <a:cxn ang="0">
                  <a:pos x="1136" y="1168"/>
                </a:cxn>
                <a:cxn ang="0">
                  <a:pos x="1620" y="1228"/>
                </a:cxn>
                <a:cxn ang="0">
                  <a:pos x="2144" y="1270"/>
                </a:cxn>
                <a:cxn ang="0">
                  <a:pos x="2684" y="1290"/>
                </a:cxn>
                <a:cxn ang="0">
                  <a:pos x="3222" y="1294"/>
                </a:cxn>
                <a:cxn ang="0">
                  <a:pos x="3734" y="1282"/>
                </a:cxn>
                <a:cxn ang="0">
                  <a:pos x="4202" y="1252"/>
                </a:cxn>
                <a:cxn ang="0">
                  <a:pos x="4180" y="1238"/>
                </a:cxn>
                <a:cxn ang="0">
                  <a:pos x="3458" y="1216"/>
                </a:cxn>
                <a:cxn ang="0">
                  <a:pos x="2792" y="1180"/>
                </a:cxn>
                <a:cxn ang="0">
                  <a:pos x="2258" y="1136"/>
                </a:cxn>
                <a:cxn ang="0">
                  <a:pos x="1736" y="1078"/>
                </a:cxn>
                <a:cxn ang="0">
                  <a:pos x="1264" y="998"/>
                </a:cxn>
                <a:cxn ang="0">
                  <a:pos x="1058" y="950"/>
                </a:cxn>
                <a:cxn ang="0">
                  <a:pos x="880" y="896"/>
                </a:cxn>
                <a:cxn ang="0">
                  <a:pos x="734" y="836"/>
                </a:cxn>
                <a:cxn ang="0">
                  <a:pos x="622" y="770"/>
                </a:cxn>
                <a:cxn ang="0">
                  <a:pos x="552" y="696"/>
                </a:cxn>
                <a:cxn ang="0">
                  <a:pos x="534" y="658"/>
                </a:cxn>
                <a:cxn ang="0">
                  <a:pos x="528" y="616"/>
                </a:cxn>
                <a:cxn ang="0">
                  <a:pos x="532" y="578"/>
                </a:cxn>
                <a:cxn ang="0">
                  <a:pos x="552" y="526"/>
                </a:cxn>
                <a:cxn ang="0">
                  <a:pos x="590" y="476"/>
                </a:cxn>
                <a:cxn ang="0">
                  <a:pos x="642" y="432"/>
                </a:cxn>
                <a:cxn ang="0">
                  <a:pos x="762" y="366"/>
                </a:cxn>
                <a:cxn ang="0">
                  <a:pos x="950" y="298"/>
                </a:cxn>
                <a:cxn ang="0">
                  <a:pos x="1178" y="242"/>
                </a:cxn>
                <a:cxn ang="0">
                  <a:pos x="1528" y="180"/>
                </a:cxn>
                <a:cxn ang="0">
                  <a:pos x="2110" y="102"/>
                </a:cxn>
                <a:cxn ang="0">
                  <a:pos x="2880" y="0"/>
                </a:cxn>
              </a:cxnLst>
              <a:rect l="0" t="0" r="r" b="b"/>
              <a:pathLst>
                <a:path w="4344" h="1294">
                  <a:moveTo>
                    <a:pt x="2880" y="0"/>
                  </a:moveTo>
                  <a:lnTo>
                    <a:pt x="2880" y="0"/>
                  </a:lnTo>
                  <a:lnTo>
                    <a:pt x="2756" y="8"/>
                  </a:lnTo>
                  <a:lnTo>
                    <a:pt x="2614" y="16"/>
                  </a:lnTo>
                  <a:lnTo>
                    <a:pt x="2430" y="30"/>
                  </a:lnTo>
                  <a:lnTo>
                    <a:pt x="2212" y="48"/>
                  </a:lnTo>
                  <a:lnTo>
                    <a:pt x="1968" y="72"/>
                  </a:lnTo>
                  <a:lnTo>
                    <a:pt x="1708" y="100"/>
                  </a:lnTo>
                  <a:lnTo>
                    <a:pt x="1574" y="118"/>
                  </a:lnTo>
                  <a:lnTo>
                    <a:pt x="1440" y="134"/>
                  </a:lnTo>
                  <a:lnTo>
                    <a:pt x="1306" y="154"/>
                  </a:lnTo>
                  <a:lnTo>
                    <a:pt x="1172" y="176"/>
                  </a:lnTo>
                  <a:lnTo>
                    <a:pt x="1040" y="198"/>
                  </a:lnTo>
                  <a:lnTo>
                    <a:pt x="912" y="222"/>
                  </a:lnTo>
                  <a:lnTo>
                    <a:pt x="786" y="248"/>
                  </a:lnTo>
                  <a:lnTo>
                    <a:pt x="668" y="274"/>
                  </a:lnTo>
                  <a:lnTo>
                    <a:pt x="556" y="304"/>
                  </a:lnTo>
                  <a:lnTo>
                    <a:pt x="450" y="334"/>
                  </a:lnTo>
                  <a:lnTo>
                    <a:pt x="354" y="366"/>
                  </a:lnTo>
                  <a:lnTo>
                    <a:pt x="308" y="384"/>
                  </a:lnTo>
                  <a:lnTo>
                    <a:pt x="266" y="402"/>
                  </a:lnTo>
                  <a:lnTo>
                    <a:pt x="226" y="418"/>
                  </a:lnTo>
                  <a:lnTo>
                    <a:pt x="188" y="438"/>
                  </a:lnTo>
                  <a:lnTo>
                    <a:pt x="154" y="456"/>
                  </a:lnTo>
                  <a:lnTo>
                    <a:pt x="124" y="476"/>
                  </a:lnTo>
                  <a:lnTo>
                    <a:pt x="96" y="496"/>
                  </a:lnTo>
                  <a:lnTo>
                    <a:pt x="72" y="516"/>
                  </a:lnTo>
                  <a:lnTo>
                    <a:pt x="50" y="536"/>
                  </a:lnTo>
                  <a:lnTo>
                    <a:pt x="32" y="558"/>
                  </a:lnTo>
                  <a:lnTo>
                    <a:pt x="18" y="580"/>
                  </a:lnTo>
                  <a:lnTo>
                    <a:pt x="8" y="602"/>
                  </a:lnTo>
                  <a:lnTo>
                    <a:pt x="2" y="62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2" y="676"/>
                  </a:lnTo>
                  <a:lnTo>
                    <a:pt x="8" y="704"/>
                  </a:lnTo>
                  <a:lnTo>
                    <a:pt x="18" y="732"/>
                  </a:lnTo>
                  <a:lnTo>
                    <a:pt x="32" y="758"/>
                  </a:lnTo>
                  <a:lnTo>
                    <a:pt x="50" y="784"/>
                  </a:lnTo>
                  <a:lnTo>
                    <a:pt x="72" y="808"/>
                  </a:lnTo>
                  <a:lnTo>
                    <a:pt x="98" y="832"/>
                  </a:lnTo>
                  <a:lnTo>
                    <a:pt x="126" y="856"/>
                  </a:lnTo>
                  <a:lnTo>
                    <a:pt x="158" y="880"/>
                  </a:lnTo>
                  <a:lnTo>
                    <a:pt x="194" y="902"/>
                  </a:lnTo>
                  <a:lnTo>
                    <a:pt x="232" y="922"/>
                  </a:lnTo>
                  <a:lnTo>
                    <a:pt x="274" y="944"/>
                  </a:lnTo>
                  <a:lnTo>
                    <a:pt x="320" y="964"/>
                  </a:lnTo>
                  <a:lnTo>
                    <a:pt x="368" y="984"/>
                  </a:lnTo>
                  <a:lnTo>
                    <a:pt x="418" y="1002"/>
                  </a:lnTo>
                  <a:lnTo>
                    <a:pt x="472" y="1020"/>
                  </a:lnTo>
                  <a:lnTo>
                    <a:pt x="528" y="1038"/>
                  </a:lnTo>
                  <a:lnTo>
                    <a:pt x="586" y="1056"/>
                  </a:lnTo>
                  <a:lnTo>
                    <a:pt x="648" y="1072"/>
                  </a:lnTo>
                  <a:lnTo>
                    <a:pt x="712" y="1088"/>
                  </a:lnTo>
                  <a:lnTo>
                    <a:pt x="844" y="1116"/>
                  </a:lnTo>
                  <a:lnTo>
                    <a:pt x="986" y="1144"/>
                  </a:lnTo>
                  <a:lnTo>
                    <a:pt x="1136" y="1168"/>
                  </a:lnTo>
                  <a:lnTo>
                    <a:pt x="1292" y="1192"/>
                  </a:lnTo>
                  <a:lnTo>
                    <a:pt x="1454" y="1212"/>
                  </a:lnTo>
                  <a:lnTo>
                    <a:pt x="1620" y="1228"/>
                  </a:lnTo>
                  <a:lnTo>
                    <a:pt x="1792" y="1244"/>
                  </a:lnTo>
                  <a:lnTo>
                    <a:pt x="1966" y="1258"/>
                  </a:lnTo>
                  <a:lnTo>
                    <a:pt x="2144" y="1270"/>
                  </a:lnTo>
                  <a:lnTo>
                    <a:pt x="2322" y="1278"/>
                  </a:lnTo>
                  <a:lnTo>
                    <a:pt x="2504" y="1286"/>
                  </a:lnTo>
                  <a:lnTo>
                    <a:pt x="2684" y="1290"/>
                  </a:lnTo>
                  <a:lnTo>
                    <a:pt x="2864" y="1294"/>
                  </a:lnTo>
                  <a:lnTo>
                    <a:pt x="3044" y="1294"/>
                  </a:lnTo>
                  <a:lnTo>
                    <a:pt x="3222" y="1294"/>
                  </a:lnTo>
                  <a:lnTo>
                    <a:pt x="3396" y="1292"/>
                  </a:lnTo>
                  <a:lnTo>
                    <a:pt x="3568" y="1288"/>
                  </a:lnTo>
                  <a:lnTo>
                    <a:pt x="3734" y="1282"/>
                  </a:lnTo>
                  <a:lnTo>
                    <a:pt x="3896" y="1274"/>
                  </a:lnTo>
                  <a:lnTo>
                    <a:pt x="4052" y="1264"/>
                  </a:lnTo>
                  <a:lnTo>
                    <a:pt x="4202" y="1252"/>
                  </a:lnTo>
                  <a:lnTo>
                    <a:pt x="4344" y="1240"/>
                  </a:lnTo>
                  <a:lnTo>
                    <a:pt x="4344" y="1240"/>
                  </a:lnTo>
                  <a:lnTo>
                    <a:pt x="4180" y="1238"/>
                  </a:lnTo>
                  <a:lnTo>
                    <a:pt x="3992" y="1234"/>
                  </a:lnTo>
                  <a:lnTo>
                    <a:pt x="3748" y="1226"/>
                  </a:lnTo>
                  <a:lnTo>
                    <a:pt x="3458" y="1216"/>
                  </a:lnTo>
                  <a:lnTo>
                    <a:pt x="3136" y="1200"/>
                  </a:lnTo>
                  <a:lnTo>
                    <a:pt x="2966" y="1192"/>
                  </a:lnTo>
                  <a:lnTo>
                    <a:pt x="2792" y="1180"/>
                  </a:lnTo>
                  <a:lnTo>
                    <a:pt x="2614" y="1168"/>
                  </a:lnTo>
                  <a:lnTo>
                    <a:pt x="2436" y="1152"/>
                  </a:lnTo>
                  <a:lnTo>
                    <a:pt x="2258" y="1136"/>
                  </a:lnTo>
                  <a:lnTo>
                    <a:pt x="2080" y="1118"/>
                  </a:lnTo>
                  <a:lnTo>
                    <a:pt x="1906" y="1100"/>
                  </a:lnTo>
                  <a:lnTo>
                    <a:pt x="1736" y="1078"/>
                  </a:lnTo>
                  <a:lnTo>
                    <a:pt x="1570" y="1052"/>
                  </a:lnTo>
                  <a:lnTo>
                    <a:pt x="1414" y="1026"/>
                  </a:lnTo>
                  <a:lnTo>
                    <a:pt x="1264" y="998"/>
                  </a:lnTo>
                  <a:lnTo>
                    <a:pt x="1192" y="982"/>
                  </a:lnTo>
                  <a:lnTo>
                    <a:pt x="1124" y="966"/>
                  </a:lnTo>
                  <a:lnTo>
                    <a:pt x="1058" y="950"/>
                  </a:lnTo>
                  <a:lnTo>
                    <a:pt x="996" y="932"/>
                  </a:lnTo>
                  <a:lnTo>
                    <a:pt x="936" y="914"/>
                  </a:lnTo>
                  <a:lnTo>
                    <a:pt x="880" y="896"/>
                  </a:lnTo>
                  <a:lnTo>
                    <a:pt x="828" y="878"/>
                  </a:lnTo>
                  <a:lnTo>
                    <a:pt x="778" y="858"/>
                  </a:lnTo>
                  <a:lnTo>
                    <a:pt x="734" y="836"/>
                  </a:lnTo>
                  <a:lnTo>
                    <a:pt x="692" y="816"/>
                  </a:lnTo>
                  <a:lnTo>
                    <a:pt x="654" y="792"/>
                  </a:lnTo>
                  <a:lnTo>
                    <a:pt x="622" y="770"/>
                  </a:lnTo>
                  <a:lnTo>
                    <a:pt x="594" y="746"/>
                  </a:lnTo>
                  <a:lnTo>
                    <a:pt x="570" y="722"/>
                  </a:lnTo>
                  <a:lnTo>
                    <a:pt x="552" y="696"/>
                  </a:lnTo>
                  <a:lnTo>
                    <a:pt x="546" y="684"/>
                  </a:lnTo>
                  <a:lnTo>
                    <a:pt x="538" y="670"/>
                  </a:lnTo>
                  <a:lnTo>
                    <a:pt x="534" y="658"/>
                  </a:lnTo>
                  <a:lnTo>
                    <a:pt x="530" y="644"/>
                  </a:lnTo>
                  <a:lnTo>
                    <a:pt x="528" y="630"/>
                  </a:lnTo>
                  <a:lnTo>
                    <a:pt x="528" y="616"/>
                  </a:lnTo>
                  <a:lnTo>
                    <a:pt x="528" y="616"/>
                  </a:lnTo>
                  <a:lnTo>
                    <a:pt x="530" y="596"/>
                  </a:lnTo>
                  <a:lnTo>
                    <a:pt x="532" y="578"/>
                  </a:lnTo>
                  <a:lnTo>
                    <a:pt x="538" y="560"/>
                  </a:lnTo>
                  <a:lnTo>
                    <a:pt x="544" y="542"/>
                  </a:lnTo>
                  <a:lnTo>
                    <a:pt x="552" y="526"/>
                  </a:lnTo>
                  <a:lnTo>
                    <a:pt x="564" y="508"/>
                  </a:lnTo>
                  <a:lnTo>
                    <a:pt x="576" y="492"/>
                  </a:lnTo>
                  <a:lnTo>
                    <a:pt x="590" y="476"/>
                  </a:lnTo>
                  <a:lnTo>
                    <a:pt x="606" y="462"/>
                  </a:lnTo>
                  <a:lnTo>
                    <a:pt x="624" y="446"/>
                  </a:lnTo>
                  <a:lnTo>
                    <a:pt x="642" y="432"/>
                  </a:lnTo>
                  <a:lnTo>
                    <a:pt x="664" y="418"/>
                  </a:lnTo>
                  <a:lnTo>
                    <a:pt x="710" y="390"/>
                  </a:lnTo>
                  <a:lnTo>
                    <a:pt x="762" y="366"/>
                  </a:lnTo>
                  <a:lnTo>
                    <a:pt x="820" y="342"/>
                  </a:lnTo>
                  <a:lnTo>
                    <a:pt x="882" y="320"/>
                  </a:lnTo>
                  <a:lnTo>
                    <a:pt x="950" y="298"/>
                  </a:lnTo>
                  <a:lnTo>
                    <a:pt x="1022" y="278"/>
                  </a:lnTo>
                  <a:lnTo>
                    <a:pt x="1098" y="260"/>
                  </a:lnTo>
                  <a:lnTo>
                    <a:pt x="1178" y="242"/>
                  </a:lnTo>
                  <a:lnTo>
                    <a:pt x="1260" y="224"/>
                  </a:lnTo>
                  <a:lnTo>
                    <a:pt x="1348" y="208"/>
                  </a:lnTo>
                  <a:lnTo>
                    <a:pt x="1528" y="180"/>
                  </a:lnTo>
                  <a:lnTo>
                    <a:pt x="1718" y="152"/>
                  </a:lnTo>
                  <a:lnTo>
                    <a:pt x="1912" y="126"/>
                  </a:lnTo>
                  <a:lnTo>
                    <a:pt x="2110" y="102"/>
                  </a:lnTo>
                  <a:lnTo>
                    <a:pt x="2506" y="54"/>
                  </a:lnTo>
                  <a:lnTo>
                    <a:pt x="2696" y="28"/>
                  </a:lnTo>
                  <a:lnTo>
                    <a:pt x="2880" y="0"/>
                  </a:lnTo>
                  <a:lnTo>
                    <a:pt x="288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0"/>
                  </a:schemeClr>
                </a:gs>
                <a:gs pos="19000">
                  <a:schemeClr val="bg2">
                    <a:alpha val="88000"/>
                  </a:schemeClr>
                </a:gs>
                <a:gs pos="50000">
                  <a:schemeClr val="bg2">
                    <a:alpha val="56000"/>
                  </a:schemeClr>
                </a:gs>
                <a:gs pos="72000">
                  <a:schemeClr val="bg2">
                    <a:alpha val="47000"/>
                  </a:schemeClr>
                </a:gs>
                <a:gs pos="89000">
                  <a:schemeClr val="bg2">
                    <a:lumMod val="60000"/>
                    <a:lumOff val="40000"/>
                    <a:alpha val="11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3" name=""/>
          <p:cNvGrpSpPr/>
          <p:nvPr/>
        </p:nvGrpSpPr>
        <p:grpSpPr>
          <a:xfrm rot="0" flipH="1">
            <a:off x="1" y="0"/>
            <a:ext cx="9429742" cy="2032001"/>
            <a:chOff x="0" y="0"/>
            <a:chExt cx="9144000" cy="2032001"/>
          </a:xfrm>
        </p:grpSpPr>
        <p:sp>
          <p:nvSpPr>
            <p:cNvPr id="14" name=""/>
            <p:cNvSpPr/>
            <p:nvPr/>
          </p:nvSpPr>
          <p:spPr>
            <a:xfrm>
              <a:off x="714348" y="428605"/>
              <a:ext cx="8429652" cy="1603396"/>
            </a:xfrm>
            <a:custGeom>
              <a:avLst/>
              <a:gd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84000"/>
                  </a:schemeClr>
                </a:gs>
                <a:gs pos="50000">
                  <a:schemeClr val="bg2">
                    <a:lumMod val="60000"/>
                    <a:lumOff val="40000"/>
                    <a:alpha val="14000"/>
                  </a:schemeClr>
                </a:gs>
                <a:gs pos="72000">
                  <a:schemeClr val="bg2">
                    <a:lumMod val="60000"/>
                    <a:lumOff val="40000"/>
                    <a:alpha val="500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"/>
            <p:cNvSpPr/>
            <p:nvPr/>
          </p:nvSpPr>
          <p:spPr>
            <a:xfrm>
              <a:off x="0" y="0"/>
              <a:ext cx="8786842" cy="1928802"/>
            </a:xfrm>
            <a:custGeom>
              <a:avLst/>
              <a:gd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  <a:alpha val="13000"/>
                  </a:schemeClr>
                </a:gs>
                <a:gs pos="50000">
                  <a:schemeClr val="bg1">
                    <a:lumMod val="85000"/>
                    <a:alpha val="0"/>
                  </a:schemeClr>
                </a:gs>
                <a:gs pos="72000">
                  <a:schemeClr val="bg1">
                    <a:lumMod val="85000"/>
                    <a:alpha val="0"/>
                  </a:schemeClr>
                </a:gs>
                <a:gs pos="89000">
                  <a:schemeClr val="bg1">
                    <a:lumMod val="75000"/>
                    <a:alpha val="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447839" y="2786047"/>
            <a:ext cx="10363199" cy="928705"/>
          </a:xfrm>
        </p:spPr>
        <p:txBody>
          <a:bodyPr anchor="ctr"/>
          <a:lstStyle>
            <a:lvl1pPr algn="l">
              <a:defRPr sz="50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1447839" y="2214554"/>
            <a:ext cx="10363199" cy="571493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4D4F9BB-4132-4287-8CC8-8D855CD297EE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6" name="" descr="라인.png"/>
          <p:cNvPicPr>
            <a:picLocks noChangeAspect="1"/>
          </p:cNvPicPr>
          <p:nvPr/>
        </p:nvPicPr>
        <p:blipFill rotWithShape="1">
          <a:blip r:embed="rId2">
            <a:alphaModFix/>
            <a:lum contrast="20000"/>
          </a:blip>
          <a:stretch>
            <a:fillRect/>
          </a:stretch>
        </p:blipFill>
        <p:spPr>
          <a:xfrm flipH="1" flipV="1">
            <a:off x="6876288" y="0"/>
            <a:ext cx="5315710" cy="263433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384300"/>
            <a:ext cx="5384799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384300"/>
            <a:ext cx="5384799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9A288E1-115A-4383-9733-92AB1765EBDC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6081693-AE98-47AF-BCDA-93D1F4898FF4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AA4EAC8-C441-4BE7-B3AD-00E7DB0BEFCE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FD74842-A1D3-4A5D-B60D-F66EAD15763D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 descr="라인.png"/>
          <p:cNvPicPr>
            <a:picLocks noChangeAspect="1"/>
          </p:cNvPicPr>
          <p:nvPr/>
        </p:nvPicPr>
        <p:blipFill rotWithShape="1">
          <a:blip r:embed="rId2">
            <a:alphaModFix/>
            <a:lum contrast="10000"/>
          </a:blip>
          <a:stretch>
            <a:fillRect/>
          </a:stretch>
        </p:blipFill>
        <p:spPr>
          <a:xfrm>
            <a:off x="0" y="4214818"/>
            <a:ext cx="5148072" cy="2643182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755945" y="4772044"/>
            <a:ext cx="8680109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1755945" y="584219"/>
            <a:ext cx="8680109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1755945" y="5338782"/>
            <a:ext cx="8680109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C3746A07-4E39-4CFF-B8D7-EE6D080B9A38}" type="datetime1">
              <a:rPr lang="ko-KR" altLang="en-US"/>
              <a:pPr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나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7164323" y="1"/>
            <a:ext cx="5027675" cy="1000108"/>
            <a:chOff x="4643516" y="1"/>
            <a:chExt cx="4500484" cy="1000108"/>
          </a:xfrm>
        </p:grpSpPr>
        <p:sp>
          <p:nvSpPr>
            <p:cNvPr id="11" name="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pic>
        <p:nvPicPr>
          <p:cNvPr id="13" name="" descr="라인.png"/>
          <p:cNvPicPr>
            <a:picLocks noChangeAspect="1"/>
          </p:cNvPicPr>
          <p:nvPr/>
        </p:nvPicPr>
        <p:blipFill rotWithShape="1">
          <a:blip r:embed="rId14">
            <a:alphaModFix/>
            <a:lum contrast="10000"/>
          </a:blip>
          <a:stretch>
            <a:fillRect/>
          </a:stretch>
        </p:blipFill>
        <p:spPr>
          <a:xfrm>
            <a:off x="0" y="3352800"/>
            <a:ext cx="5652135" cy="3505200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atinLnBrk="1">
              <a:defRPr lang="ko-KR" altLang="en-US"/>
            </a:pPr>
            <a:fld id="{0B84D3C4-AC30-4BDB-A481-8CE9613C97F6}" type="datetime1">
              <a:rPr lang="ko-KR" altLang="en-US"/>
              <a:pPr latinLnBrk="1">
                <a:defRPr lang="ko-KR" altLang="en-US"/>
              </a:pPr>
              <a:t>2020-04-06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atinLnBrk="1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atinLnBrk="1">
              <a:defRPr lang="ko-KR" altLang="en-US"/>
            </a:pPr>
            <a:fld id="{AD22CD3B-FDDF-4998-970C-76E6E0BEC65F}" type="slidenum">
              <a:rPr lang="ko-KR" altLang="en-US"/>
              <a:pPr latinLnBrk="1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bg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1" hangingPunct="1">
        <a:spcBef>
          <a:spcPct val="20000"/>
        </a:spcBef>
        <a:buClr>
          <a:schemeClr val="bg2">
            <a:lumMod val="75000"/>
          </a:schemeClr>
        </a:buClr>
        <a:buSzPct val="100000"/>
        <a:buFont typeface="Century Gothic"/>
        <a:buChar char="▐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Wingdings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Lucida Sans Unicode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Lucida Sans Unicode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Lucida Sans Unicode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.jpeg"  /><Relationship Id="rId3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jpeg"  /><Relationship Id="rId5" Type="http://schemas.openxmlformats.org/officeDocument/2006/relationships/image" Target="../media/image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jpeg"  /><Relationship Id="rId5" Type="http://schemas.openxmlformats.org/officeDocument/2006/relationships/image" Target="../media/image11.png"  /><Relationship Id="rId6" Type="http://schemas.openxmlformats.org/officeDocument/2006/relationships/image" Target="../media/image12.jpeg"  /><Relationship Id="rId7" Type="http://schemas.openxmlformats.org/officeDocument/2006/relationships/image" Target="../media/image1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jpeg"  /><Relationship Id="rId3" Type="http://schemas.openxmlformats.org/officeDocument/2006/relationships/image" Target="../media/image15.png"  /><Relationship Id="rId4" Type="http://schemas.openxmlformats.org/officeDocument/2006/relationships/image" Target="../media/image16.jpeg"  /><Relationship Id="rId5" Type="http://schemas.openxmlformats.org/officeDocument/2006/relationships/image" Target="../media/image1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jpeg"  /><Relationship Id="rId3" Type="http://schemas.openxmlformats.org/officeDocument/2006/relationships/image" Target="../media/image19.png"  /><Relationship Id="rId4" Type="http://schemas.openxmlformats.org/officeDocument/2006/relationships/image" Target="../media/image20.jpeg"  /><Relationship Id="rId5" Type="http://schemas.openxmlformats.org/officeDocument/2006/relationships/image" Target="../media/image21.png"  /><Relationship Id="rId6" Type="http://schemas.openxmlformats.org/officeDocument/2006/relationships/image" Target="../media/image22.jpeg"  /><Relationship Id="rId7" Type="http://schemas.openxmlformats.org/officeDocument/2006/relationships/image" Target="../media/image2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jpeg"  /><Relationship Id="rId3" Type="http://schemas.openxmlformats.org/officeDocument/2006/relationships/image" Target="../media/image25.png"  /><Relationship Id="rId4" Type="http://schemas.openxmlformats.org/officeDocument/2006/relationships/image" Target="../media/image26.jpeg"  /><Relationship Id="rId5" Type="http://schemas.openxmlformats.org/officeDocument/2006/relationships/image" Target="../media/image2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5" name=""/>
          <p:cNvGrpSpPr/>
          <p:nvPr/>
        </p:nvGrpSpPr>
        <p:grpSpPr>
          <a:xfrm rot="0">
            <a:off x="1733550" y="885825"/>
            <a:ext cx="3438525" cy="3714750"/>
            <a:chOff x="1733550" y="885825"/>
            <a:chExt cx="3438525" cy="371475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2"/>
            <a:srcRect l="8330" r="8330"/>
            <a:stretch>
              <a:fillRect/>
            </a:stretch>
          </p:blipFill>
          <p:spPr>
            <a:xfrm rot="21300000">
              <a:off x="1847849" y="1552575"/>
              <a:ext cx="3162300" cy="236220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21300000">
              <a:off x="1733550" y="885825"/>
              <a:ext cx="3438525" cy="37147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5" name=""/>
          <p:cNvGrpSpPr/>
          <p:nvPr/>
        </p:nvGrpSpPr>
        <p:grpSpPr>
          <a:xfrm rot="0">
            <a:off x="2343150" y="838200"/>
            <a:ext cx="3448050" cy="3990975"/>
            <a:chOff x="2343150" y="838200"/>
            <a:chExt cx="3448050" cy="3990975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2"/>
            <a:srcRect l="9930" r="9930"/>
            <a:stretch>
              <a:fillRect/>
            </a:stretch>
          </p:blipFill>
          <p:spPr>
            <a:xfrm>
              <a:off x="2457450" y="1504950"/>
              <a:ext cx="3171825" cy="2638425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343150" y="838200"/>
              <a:ext cx="3448050" cy="3990975"/>
            </a:xfrm>
            <a:prstGeom prst="rect">
              <a:avLst/>
            </a:prstGeom>
          </p:spPr>
        </p:pic>
      </p:grpSp>
      <p:grpSp>
        <p:nvGrpSpPr>
          <p:cNvPr id="6" name=""/>
          <p:cNvGrpSpPr/>
          <p:nvPr/>
        </p:nvGrpSpPr>
        <p:grpSpPr>
          <a:xfrm rot="0">
            <a:off x="6829425" y="1028700"/>
            <a:ext cx="2943225" cy="3524250"/>
            <a:chOff x="6829425" y="1028700"/>
            <a:chExt cx="2943225" cy="352425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4"/>
            <a:srcRect l="9060" r="9060"/>
            <a:stretch>
              <a:fillRect/>
            </a:stretch>
          </p:blipFill>
          <p:spPr>
            <a:xfrm rot="600000">
              <a:off x="6943725" y="1695450"/>
              <a:ext cx="2667000" cy="217170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600000">
              <a:off x="6829425" y="1028700"/>
              <a:ext cx="2943225" cy="35242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5" name=""/>
          <p:cNvGrpSpPr/>
          <p:nvPr/>
        </p:nvGrpSpPr>
        <p:grpSpPr>
          <a:xfrm rot="0">
            <a:off x="1314450" y="971550"/>
            <a:ext cx="2847975" cy="3733800"/>
            <a:chOff x="1314450" y="971550"/>
            <a:chExt cx="2847975" cy="373380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rot="120000">
              <a:off x="1428750" y="1638300"/>
              <a:ext cx="2571750" cy="2382651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20000">
              <a:off x="1314450" y="971550"/>
              <a:ext cx="2847975" cy="3733800"/>
            </a:xfrm>
            <a:prstGeom prst="rect">
              <a:avLst/>
            </a:prstGeom>
          </p:spPr>
        </p:pic>
      </p:grpSp>
      <p:grpSp>
        <p:nvGrpSpPr>
          <p:cNvPr id="6" name=""/>
          <p:cNvGrpSpPr/>
          <p:nvPr/>
        </p:nvGrpSpPr>
        <p:grpSpPr>
          <a:xfrm rot="0">
            <a:off x="8181976" y="1009650"/>
            <a:ext cx="2847974" cy="3733800"/>
            <a:chOff x="8181975" y="1009649"/>
            <a:chExt cx="2847974" cy="373380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4"/>
            <a:srcRect l="19710" r="19710"/>
            <a:stretch>
              <a:fillRect/>
            </a:stretch>
          </p:blipFill>
          <p:spPr>
            <a:xfrm rot="600000">
              <a:off x="8296275" y="1676400"/>
              <a:ext cx="2571750" cy="238125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600000">
              <a:off x="8181975" y="1009649"/>
              <a:ext cx="2847975" cy="3733800"/>
            </a:xfrm>
            <a:prstGeom prst="rect">
              <a:avLst/>
            </a:prstGeom>
          </p:spPr>
        </p:pic>
      </p:grpSp>
      <p:grpSp>
        <p:nvGrpSpPr>
          <p:cNvPr id="7" name=""/>
          <p:cNvGrpSpPr/>
          <p:nvPr/>
        </p:nvGrpSpPr>
        <p:grpSpPr>
          <a:xfrm rot="0">
            <a:off x="4648200" y="942975"/>
            <a:ext cx="2847975" cy="3733800"/>
            <a:chOff x="4648200" y="942975"/>
            <a:chExt cx="2847975" cy="373380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6"/>
            <a:srcRect l="19710" r="19710"/>
            <a:stretch>
              <a:fillRect/>
            </a:stretch>
          </p:blipFill>
          <p:spPr>
            <a:xfrm rot="21300000">
              <a:off x="4762500" y="1609725"/>
              <a:ext cx="2571750" cy="238125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21300000">
              <a:off x="4648200" y="942975"/>
              <a:ext cx="2847975" cy="37338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"/>
          <p:cNvGrpSpPr/>
          <p:nvPr/>
        </p:nvGrpSpPr>
        <p:grpSpPr>
          <a:xfrm rot="0">
            <a:off x="2343150" y="838200"/>
            <a:ext cx="3448050" cy="3990975"/>
            <a:chOff x="2343150" y="838200"/>
            <a:chExt cx="3448050" cy="3990975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2"/>
            <a:srcRect l="16190" r="16190"/>
            <a:stretch>
              <a:fillRect/>
            </a:stretch>
          </p:blipFill>
          <p:spPr>
            <a:xfrm>
              <a:off x="2457450" y="1504950"/>
              <a:ext cx="3171825" cy="2638425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343150" y="838200"/>
              <a:ext cx="3448050" cy="3990975"/>
            </a:xfrm>
            <a:prstGeom prst="rect">
              <a:avLst/>
            </a:prstGeom>
          </p:spPr>
        </p:pic>
      </p:grpSp>
      <p:grpSp>
        <p:nvGrpSpPr>
          <p:cNvPr id="6" name=""/>
          <p:cNvGrpSpPr/>
          <p:nvPr/>
        </p:nvGrpSpPr>
        <p:grpSpPr>
          <a:xfrm rot="0">
            <a:off x="6829425" y="1028700"/>
            <a:ext cx="2943225" cy="3524250"/>
            <a:chOff x="6829425" y="1028700"/>
            <a:chExt cx="2943225" cy="352425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4"/>
            <a:srcRect l="15560" r="15560"/>
            <a:stretch>
              <a:fillRect/>
            </a:stretch>
          </p:blipFill>
          <p:spPr>
            <a:xfrm rot="600000">
              <a:off x="6943725" y="1695450"/>
              <a:ext cx="2667000" cy="217170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600000">
              <a:off x="6829425" y="1028700"/>
              <a:ext cx="2943225" cy="35242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5" name=""/>
          <p:cNvGrpSpPr/>
          <p:nvPr/>
        </p:nvGrpSpPr>
        <p:grpSpPr>
          <a:xfrm rot="0">
            <a:off x="1314450" y="971550"/>
            <a:ext cx="2847975" cy="3733800"/>
            <a:chOff x="1314450" y="971550"/>
            <a:chExt cx="2847975" cy="373380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2"/>
            <a:srcRect l="9500" r="9500"/>
            <a:stretch>
              <a:fillRect/>
            </a:stretch>
          </p:blipFill>
          <p:spPr>
            <a:xfrm rot="120000">
              <a:off x="1428750" y="1638300"/>
              <a:ext cx="2571750" cy="238125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20000">
              <a:off x="1314450" y="971550"/>
              <a:ext cx="2847975" cy="3733800"/>
            </a:xfrm>
            <a:prstGeom prst="rect">
              <a:avLst/>
            </a:prstGeom>
          </p:spPr>
        </p:pic>
      </p:grpSp>
      <p:grpSp>
        <p:nvGrpSpPr>
          <p:cNvPr id="6" name=""/>
          <p:cNvGrpSpPr/>
          <p:nvPr/>
        </p:nvGrpSpPr>
        <p:grpSpPr>
          <a:xfrm rot="0">
            <a:off x="8181976" y="1009650"/>
            <a:ext cx="2847974" cy="3733800"/>
            <a:chOff x="8181975" y="1009649"/>
            <a:chExt cx="2847974" cy="373380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4"/>
            <a:srcRect t="16810" b="16810"/>
            <a:stretch>
              <a:fillRect/>
            </a:stretch>
          </p:blipFill>
          <p:spPr>
            <a:xfrm rot="600000">
              <a:off x="8296275" y="1676400"/>
              <a:ext cx="2571750" cy="238125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600000">
              <a:off x="8181975" y="1009649"/>
              <a:ext cx="2847975" cy="3733800"/>
            </a:xfrm>
            <a:prstGeom prst="rect">
              <a:avLst/>
            </a:prstGeom>
          </p:spPr>
        </p:pic>
      </p:grpSp>
      <p:grpSp>
        <p:nvGrpSpPr>
          <p:cNvPr id="7" name=""/>
          <p:cNvGrpSpPr/>
          <p:nvPr/>
        </p:nvGrpSpPr>
        <p:grpSpPr>
          <a:xfrm rot="0">
            <a:off x="4648200" y="942975"/>
            <a:ext cx="2847975" cy="3733800"/>
            <a:chOff x="4648200" y="942975"/>
            <a:chExt cx="2847975" cy="373380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6"/>
            <a:srcRect l="9500" r="9500"/>
            <a:stretch>
              <a:fillRect/>
            </a:stretch>
          </p:blipFill>
          <p:spPr>
            <a:xfrm rot="21300000">
              <a:off x="4762500" y="1609725"/>
              <a:ext cx="2571750" cy="238125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21300000">
              <a:off x="4648200" y="942975"/>
              <a:ext cx="2847975" cy="37338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grpSp>
        <p:nvGrpSpPr>
          <p:cNvPr id="5" name=""/>
          <p:cNvGrpSpPr/>
          <p:nvPr/>
        </p:nvGrpSpPr>
        <p:grpSpPr>
          <a:xfrm rot="0">
            <a:off x="2343150" y="838200"/>
            <a:ext cx="3448050" cy="3990975"/>
            <a:chOff x="2343150" y="838200"/>
            <a:chExt cx="3448050" cy="3990975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2"/>
            <a:srcRect t="1870" b="1870"/>
            <a:stretch>
              <a:fillRect/>
            </a:stretch>
          </p:blipFill>
          <p:spPr>
            <a:xfrm>
              <a:off x="2457450" y="1504950"/>
              <a:ext cx="3171825" cy="2638425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343150" y="838200"/>
              <a:ext cx="3448050" cy="3990975"/>
            </a:xfrm>
            <a:prstGeom prst="rect">
              <a:avLst/>
            </a:prstGeom>
          </p:spPr>
        </p:pic>
      </p:grpSp>
      <p:grpSp>
        <p:nvGrpSpPr>
          <p:cNvPr id="6" name=""/>
          <p:cNvGrpSpPr/>
          <p:nvPr/>
        </p:nvGrpSpPr>
        <p:grpSpPr>
          <a:xfrm rot="0">
            <a:off x="6829425" y="1028700"/>
            <a:ext cx="2943225" cy="3524250"/>
            <a:chOff x="6829425" y="1028700"/>
            <a:chExt cx="2943225" cy="352425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4"/>
            <a:srcRect l="11780" r="11780"/>
            <a:stretch>
              <a:fillRect/>
            </a:stretch>
          </p:blipFill>
          <p:spPr>
            <a:xfrm rot="600000">
              <a:off x="6943725" y="1695450"/>
              <a:ext cx="2667000" cy="217170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600000">
              <a:off x="6829425" y="1028700"/>
              <a:ext cx="2943225" cy="35242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나래">
  <a:themeElements>
    <a:clrScheme name="나래">
      <a:dk1>
        <a:srgbClr val="000000"/>
      </a:dk1>
      <a:lt1>
        <a:srgbClr val="ffffff"/>
      </a:lt1>
      <a:dk2>
        <a:srgbClr val="3337d5"/>
      </a:dk2>
      <a:lt2>
        <a:srgbClr val="2b9dd7"/>
      </a:lt2>
      <a:accent1>
        <a:srgbClr val="337cd6"/>
      </a:accent1>
      <a:accent2>
        <a:srgbClr val="3333ff"/>
      </a:accent2>
      <a:accent3>
        <a:srgbClr val="99ccff"/>
      </a:accent3>
      <a:accent4>
        <a:srgbClr val="c8e3ff"/>
      </a:accent4>
      <a:accent5>
        <a:srgbClr val="66c408"/>
      </a:accent5>
      <a:accent6>
        <a:srgbClr val="ff6f00"/>
      </a:accent6>
      <a:hlink>
        <a:srgbClr val="b0d6f6"/>
      </a:hlink>
      <a:folHlink>
        <a:srgbClr val="7fa9fd"/>
      </a:folHlink>
    </a:clrScheme>
    <a:fontScheme name="나래">
      <a:majorFont>
        <a:latin typeface="Arial"/>
        <a:ea typeface=""/>
        <a:cs typeface=""/>
        <a:font script="Jpan" typeface="MS PGothic"/>
        <a:font script="Hang" typeface="한컴 쿨재즈 B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Tahoma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나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70000"/>
                <a:satMod val="100000"/>
              </a:schemeClr>
            </a:gs>
            <a:gs pos="100000">
              <a:schemeClr val="phClr">
                <a:shade val="2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화면 슬라이드 쇼(4:3)</ep:PresentationFormat>
  <ep:Paragraphs>0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나래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2020-04-06T07:31:00.747</dcterms:created>
  <dc:creator>user</dc:creator>
  <cp:lastModifiedBy>user</cp:lastModifiedBy>
  <dcterms:modified xsi:type="dcterms:W3CDTF">2020-04-06T07:36:08.433</dcterms:modified>
  <cp:revision>2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